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1" r:id="rId6"/>
    <p:sldId id="266" r:id="rId7"/>
    <p:sldId id="262" r:id="rId8"/>
    <p:sldId id="267" r:id="rId9"/>
    <p:sldId id="263" r:id="rId10"/>
    <p:sldId id="264" r:id="rId11"/>
    <p:sldId id="265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43"/>
  </p:normalViewPr>
  <p:slideViewPr>
    <p:cSldViewPr snapToGrid="0" snapToObjects="1">
      <p:cViewPr>
        <p:scale>
          <a:sx n="70" d="100"/>
          <a:sy n="70" d="100"/>
        </p:scale>
        <p:origin x="-136" y="-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07-03-18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Ademen, zuurstof, ademen, planten, ontspanning, in de aanbieding?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96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Vliegtuigen, wereld van </a:t>
            </a:r>
            <a:r>
              <a:rPr lang="nl-NL" dirty="0" err="1" smtClean="0"/>
              <a:t>Broerse</a:t>
            </a:r>
            <a:r>
              <a:rPr lang="nl-NL" dirty="0" smtClean="0"/>
              <a:t> en </a:t>
            </a:r>
            <a:r>
              <a:rPr lang="nl-NL" dirty="0" err="1" smtClean="0"/>
              <a:t>Landwehr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0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Geschiedenis, </a:t>
            </a:r>
            <a:r>
              <a:rPr lang="nl-NL" dirty="0" err="1" smtClean="0"/>
              <a:t>Broersepark</a:t>
            </a:r>
            <a:r>
              <a:rPr lang="nl-NL" dirty="0" smtClean="0"/>
              <a:t>, verhaal over kleine Chris,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Verschillende landschappen: kust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Hoogveen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3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Polders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4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3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43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Aleid</a:t>
            </a:r>
            <a:r>
              <a:rPr lang="en-US" dirty="0" smtClean="0"/>
              <a:t> </a:t>
            </a:r>
            <a:r>
              <a:rPr lang="en-US" dirty="0" err="1" smtClean="0"/>
              <a:t>Offerhaus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1719BA24-AC4E-4346-805C-55C8072A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6E3C020D-06EB-4DC2-99AD-A386A368B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988F5384-8136-4788-AF43-D5F9D06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6751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17008398-5CB8-4CE7-93B5-76D73B2D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54C0D05B-6790-458D-AEBC-BA6A3869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6000"/>
            <a:ext cx="1235528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7BBC844B-F9A0-4D94-A07B-87BFB658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81893"/>
            <a:ext cx="12192001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38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97</TotalTime>
  <Words>44</Words>
  <Application>Microsoft Macintosh PowerPoint</Application>
  <PresentationFormat>Aangepast</PresentationFormat>
  <Paragraphs>13</Paragraphs>
  <Slides>12</Slides>
  <Notes>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Office Theme</vt:lpstr>
      <vt:lpstr>PowerPoint-presentatie</vt:lpstr>
      <vt:lpstr>Aleid Offerhaus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Mette Reitsma</cp:lastModifiedBy>
  <cp:revision>5</cp:revision>
  <dcterms:created xsi:type="dcterms:W3CDTF">2018-01-26T16:24:51Z</dcterms:created>
  <dcterms:modified xsi:type="dcterms:W3CDTF">2018-03-07T18:10:30Z</dcterms:modified>
</cp:coreProperties>
</file>